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E550D-EA65-4E7D-AC2D-FB72292A389B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F0A5D-4D50-4A8E-9D2C-DAE1721BF2B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15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F0A5D-4D50-4A8E-9D2C-DAE1721BF2B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11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33960-460A-42BB-B816-AF7A25BC642E}" type="datetimeFigureOut">
              <a:rPr lang="de-DE" smtClean="0"/>
              <a:pPr/>
              <a:t>27.07.2014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06E61-BF8F-4873-BEF2-A65E3D32464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143372" y="892951"/>
            <a:ext cx="914400" cy="9144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101600"/>
            </a:sp3d>
          </a:bodyPr>
          <a:lstStyle/>
          <a:p>
            <a:pPr algn="ctr"/>
            <a:endParaRPr lang="de-DE" sz="7200" dirty="0"/>
          </a:p>
        </p:txBody>
      </p:sp>
      <p:sp>
        <p:nvSpPr>
          <p:cNvPr id="10" name="Ellipse 9"/>
          <p:cNvSpPr/>
          <p:nvPr/>
        </p:nvSpPr>
        <p:spPr>
          <a:xfrm>
            <a:off x="4143372" y="4643446"/>
            <a:ext cx="914400" cy="9144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57200" h="457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101600"/>
            </a:sp3d>
          </a:bodyPr>
          <a:lstStyle/>
          <a:p>
            <a:pPr algn="ctr"/>
            <a:endParaRPr lang="de-DE" sz="7200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6622277" y="2143116"/>
            <a:ext cx="914400" cy="914400"/>
            <a:chOff x="3929058" y="3500438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Zierrahmen 18"/>
            <p:cNvSpPr/>
            <p:nvPr/>
          </p:nvSpPr>
          <p:spPr>
            <a:xfrm>
              <a:off x="3929058" y="3500438"/>
              <a:ext cx="914400" cy="914400"/>
            </a:xfrm>
            <a:prstGeom prst="plaqu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200516" y="3771896"/>
              <a:ext cx="371484" cy="3714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 prstMaterial="plastic">
              <a:bevelT w="4572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5393537" y="3429000"/>
            <a:ext cx="914400" cy="914400"/>
            <a:chOff x="3857620" y="1000108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Abgerundetes Rechteck 22"/>
            <p:cNvSpPr/>
            <p:nvPr/>
          </p:nvSpPr>
          <p:spPr>
            <a:xfrm>
              <a:off x="3857620" y="1000108"/>
              <a:ext cx="914400" cy="914400"/>
            </a:xfrm>
            <a:prstGeom prst="roundRect">
              <a:avLst>
                <a:gd name="adj" fmla="val 31230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24" name="Gleichschenkliges Dreieck 23"/>
            <p:cNvSpPr/>
            <p:nvPr/>
          </p:nvSpPr>
          <p:spPr>
            <a:xfrm rot="5400000">
              <a:off x="4152905" y="1200128"/>
              <a:ext cx="514360" cy="51436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4257677" y="1400165"/>
              <a:ext cx="108724" cy="10872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4000" h="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5393537" y="2142909"/>
            <a:ext cx="914400" cy="914400"/>
            <a:chOff x="3929058" y="4714884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Ellipse 26"/>
            <p:cNvSpPr/>
            <p:nvPr/>
          </p:nvSpPr>
          <p:spPr>
            <a:xfrm>
              <a:off x="3929058" y="4714884"/>
              <a:ext cx="914400" cy="914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28" name="Ellipse 27"/>
            <p:cNvSpPr/>
            <p:nvPr/>
          </p:nvSpPr>
          <p:spPr>
            <a:xfrm>
              <a:off x="4200516" y="4986342"/>
              <a:ext cx="371484" cy="371484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2000" endA="300" endPos="35000" dir="5400000" sy="-100000" algn="bl" rotWithShape="0"/>
            </a:effectLst>
            <a:scene3d>
              <a:camera prst="orthographicFront"/>
              <a:lightRig rig="twoPt" dir="t"/>
            </a:scene3d>
            <a:sp3d prstMaterial="plastic">
              <a:bevelT w="457200" h="2984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7929586" y="2178835"/>
            <a:ext cx="914400" cy="914400"/>
            <a:chOff x="5500694" y="1000108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Positionsrahmen 34"/>
            <p:cNvSpPr/>
            <p:nvPr/>
          </p:nvSpPr>
          <p:spPr>
            <a:xfrm>
              <a:off x="5500694" y="1000108"/>
              <a:ext cx="914400" cy="914400"/>
            </a:xfrm>
            <a:prstGeom prst="fram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634692" y="1187374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de-DE" sz="3600" b="1" dirty="0" smtClean="0">
                  <a:ln w="31750">
                    <a:solidFill>
                      <a:srgbClr val="FF0000"/>
                    </a:solidFill>
                  </a:ln>
                  <a:solidFill>
                    <a:srgbClr val="FF0000"/>
                  </a:solidFill>
                  <a:sym typeface="Marlett"/>
                </a:rPr>
                <a:t></a:t>
              </a:r>
              <a:endParaRPr lang="de-DE" sz="3600" b="1" dirty="0">
                <a:ln w="31750"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7929586" y="3420675"/>
            <a:ext cx="914400" cy="914400"/>
            <a:chOff x="2857488" y="2285992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Positionsrahmen 36"/>
            <p:cNvSpPr/>
            <p:nvPr/>
          </p:nvSpPr>
          <p:spPr>
            <a:xfrm>
              <a:off x="2857488" y="2285992"/>
              <a:ext cx="914400" cy="914400"/>
            </a:xfrm>
            <a:prstGeom prst="fram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000364" y="2473258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harsh" dir="t">
                  <a:rot lat="0" lon="0" rev="1800000"/>
                </a:lightRig>
              </a:scene3d>
              <a:sp3d extrusionH="57150" prstMaterial="metal">
                <a:bevelT w="38100" h="101600" prst="angle"/>
              </a:sp3d>
            </a:bodyPr>
            <a:lstStyle/>
            <a:p>
              <a:r>
                <a:rPr lang="de-DE" sz="3600" dirty="0" smtClean="0">
                  <a:solidFill>
                    <a:srgbClr val="FFFF00"/>
                  </a:solidFill>
                  <a:sym typeface="Marlett"/>
                </a:rPr>
                <a:t></a:t>
              </a:r>
              <a:endParaRPr lang="de-DE" sz="36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7929586" y="4558999"/>
            <a:ext cx="914400" cy="914400"/>
            <a:chOff x="5500694" y="3571876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Positionsrahmen 38"/>
            <p:cNvSpPr/>
            <p:nvPr/>
          </p:nvSpPr>
          <p:spPr>
            <a:xfrm>
              <a:off x="5500694" y="3571876"/>
              <a:ext cx="914400" cy="914400"/>
            </a:xfrm>
            <a:prstGeom prst="fram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5670204" y="3661484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r>
                <a:rPr lang="de-DE" sz="4400" b="1" dirty="0" smtClean="0">
                  <a:ln w="0">
                    <a:solidFill>
                      <a:srgbClr val="00B050"/>
                    </a:solidFill>
                  </a:ln>
                  <a:solidFill>
                    <a:srgbClr val="00B050"/>
                  </a:solidFill>
                  <a:sym typeface="Wingdings"/>
                </a:rPr>
                <a:t></a:t>
              </a:r>
              <a:endParaRPr lang="de-DE" sz="4400" b="1" dirty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</a:endParaRPr>
            </a:p>
          </p:txBody>
        </p:sp>
      </p:grpSp>
      <p:sp>
        <p:nvSpPr>
          <p:cNvPr id="46" name="Pfeil nach rechts 45"/>
          <p:cNvSpPr/>
          <p:nvPr/>
        </p:nvSpPr>
        <p:spPr>
          <a:xfrm>
            <a:off x="4143372" y="2178835"/>
            <a:ext cx="914400" cy="914400"/>
          </a:xfrm>
          <a:prstGeom prst="right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101600"/>
            </a:sp3d>
          </a:bodyPr>
          <a:lstStyle/>
          <a:p>
            <a:pPr algn="ctr"/>
            <a:endParaRPr lang="de-DE" sz="7200"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6643702" y="3429000"/>
            <a:ext cx="914400" cy="914400"/>
            <a:chOff x="2071670" y="4643446"/>
            <a:chExt cx="9144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Ellipse 52"/>
            <p:cNvSpPr/>
            <p:nvPr/>
          </p:nvSpPr>
          <p:spPr>
            <a:xfrm>
              <a:off x="2071670" y="4643446"/>
              <a:ext cx="914400" cy="9144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>
                <a:rot lat="0" lon="0" rev="6600000"/>
              </a:lightRig>
            </a:scene3d>
            <a:sp3d prstMaterial="metal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200252" y="4772028"/>
              <a:ext cx="657236" cy="65723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357422" y="4929198"/>
              <a:ext cx="342896" cy="3428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>
              <a:bevelT w="162000" h="162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sp>
        <p:nvSpPr>
          <p:cNvPr id="58" name="Textfeld 57"/>
          <p:cNvSpPr txBox="1"/>
          <p:nvPr/>
        </p:nvSpPr>
        <p:spPr>
          <a:xfrm>
            <a:off x="5216066" y="170103"/>
            <a:ext cx="23380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Die </a:t>
            </a:r>
            <a:r>
              <a:rPr lang="de-DE" sz="1100" dirty="0" smtClean="0"/>
              <a:t>beiden mittleren </a:t>
            </a:r>
            <a:r>
              <a:rPr lang="de-DE" sz="1100" dirty="0" smtClean="0"/>
              <a:t>Spalten enthalten zusammengesetzte und gruppierte Symbole.</a:t>
            </a:r>
            <a:endParaRPr lang="de-DE" sz="1100" dirty="0"/>
          </a:p>
        </p:txBody>
      </p:sp>
      <p:sp>
        <p:nvSpPr>
          <p:cNvPr id="59" name="Textfeld 58"/>
          <p:cNvSpPr txBox="1"/>
          <p:nvPr/>
        </p:nvSpPr>
        <p:spPr>
          <a:xfrm>
            <a:off x="7809216" y="172406"/>
            <a:ext cx="1097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/>
              <a:t>In der rechten Spalte sind innen Textelemente, die mit den </a:t>
            </a:r>
            <a:r>
              <a:rPr lang="de-DE" sz="1200" dirty="0" err="1" smtClean="0"/>
              <a:t>WordArt</a:t>
            </a:r>
            <a:r>
              <a:rPr lang="de-DE" sz="1200" dirty="0" smtClean="0"/>
              <a:t>-Formaten zu verändern sind!</a:t>
            </a:r>
            <a:endParaRPr lang="de-DE" sz="1200" dirty="0"/>
          </a:p>
        </p:txBody>
      </p:sp>
      <p:sp>
        <p:nvSpPr>
          <p:cNvPr id="44" name="Textfeld 43"/>
          <p:cNvSpPr txBox="1"/>
          <p:nvPr/>
        </p:nvSpPr>
        <p:spPr>
          <a:xfrm>
            <a:off x="0" y="945609"/>
            <a:ext cx="38576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Der Bullet-Baukasten</a:t>
            </a:r>
          </a:p>
          <a:p>
            <a:r>
              <a:rPr lang="de-DE" dirty="0" smtClean="0"/>
              <a:t>Die Objekte lassen sich farblich und mit ihren sonstigen Eigenschaften beliebig verändern, es sind gewöhnliche Formen aus PowerPoint.</a:t>
            </a:r>
          </a:p>
          <a:p>
            <a:r>
              <a:rPr lang="de-DE" dirty="0" smtClean="0"/>
              <a:t>Wenn Sie eine Form ins gewünschte Format gebracht haben, klicken Sie es mit der rechten Maustaste an und wählen Sie im Kontextmenü </a:t>
            </a:r>
            <a:br>
              <a:rPr lang="de-DE" dirty="0" smtClean="0"/>
            </a:br>
            <a:r>
              <a:rPr lang="de-DE" cap="small" dirty="0" smtClean="0"/>
              <a:t>Als Grafik speichern</a:t>
            </a:r>
            <a:r>
              <a:rPr lang="de-DE" dirty="0" smtClean="0"/>
              <a:t>.</a:t>
            </a:r>
          </a:p>
          <a:p>
            <a:r>
              <a:rPr lang="de-DE" dirty="0" smtClean="0"/>
              <a:t>Stellen Sie als Zielformat „Erweiterte Windows-Metadatei (</a:t>
            </a:r>
            <a:r>
              <a:rPr lang="de-DE" dirty="0" err="1" smtClean="0"/>
              <a:t>*.emf</a:t>
            </a:r>
            <a:r>
              <a:rPr lang="de-DE" dirty="0" smtClean="0"/>
              <a:t>)“ ein, dann wird das Objekt in einem Format gespeichert, das ohne Qualitätsverluste von der Aufzählungsautomatik  skaliert werden kann.</a:t>
            </a:r>
          </a:p>
        </p:txBody>
      </p:sp>
      <p:grpSp>
        <p:nvGrpSpPr>
          <p:cNvPr id="48" name="Gruppieren 47"/>
          <p:cNvGrpSpPr/>
          <p:nvPr/>
        </p:nvGrpSpPr>
        <p:grpSpPr>
          <a:xfrm>
            <a:off x="5393537" y="4914904"/>
            <a:ext cx="914400" cy="371484"/>
            <a:chOff x="3857620" y="1271566"/>
            <a:chExt cx="914400" cy="371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Abgerundetes Rechteck 48"/>
            <p:cNvSpPr/>
            <p:nvPr/>
          </p:nvSpPr>
          <p:spPr>
            <a:xfrm>
              <a:off x="3857620" y="1271566"/>
              <a:ext cx="914400" cy="37148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224820" y="1367308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4000" h="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sp>
        <p:nvSpPr>
          <p:cNvPr id="66" name="Abgerundetes Rechteck 65"/>
          <p:cNvSpPr/>
          <p:nvPr/>
        </p:nvSpPr>
        <p:spPr>
          <a:xfrm>
            <a:off x="6643702" y="892951"/>
            <a:ext cx="914400" cy="9144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69900" h="1778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101600"/>
            </a:sp3d>
          </a:bodyPr>
          <a:lstStyle/>
          <a:p>
            <a:pPr algn="ctr"/>
            <a:endParaRPr lang="de-DE" sz="7200" dirty="0"/>
          </a:p>
        </p:txBody>
      </p:sp>
      <p:grpSp>
        <p:nvGrpSpPr>
          <p:cNvPr id="68" name="Gruppieren 67"/>
          <p:cNvGrpSpPr/>
          <p:nvPr/>
        </p:nvGrpSpPr>
        <p:grpSpPr>
          <a:xfrm>
            <a:off x="5357818" y="892951"/>
            <a:ext cx="914400" cy="914400"/>
            <a:chOff x="5357818" y="892951"/>
            <a:chExt cx="914400" cy="914400"/>
          </a:xfrm>
        </p:grpSpPr>
        <p:sp>
          <p:nvSpPr>
            <p:cNvPr id="65" name="Stern mit 4 Zacken 64"/>
            <p:cNvSpPr/>
            <p:nvPr/>
          </p:nvSpPr>
          <p:spPr>
            <a:xfrm>
              <a:off x="5357818" y="892951"/>
              <a:ext cx="914400" cy="914400"/>
            </a:xfrm>
            <a:prstGeom prst="star4">
              <a:avLst>
                <a:gd name="adj" fmla="val 3288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67" name="Stern mit 4 Zacken 66"/>
            <p:cNvSpPr/>
            <p:nvPr/>
          </p:nvSpPr>
          <p:spPr>
            <a:xfrm>
              <a:off x="5486400" y="1021533"/>
              <a:ext cx="657236" cy="657236"/>
            </a:xfrm>
            <a:prstGeom prst="star4">
              <a:avLst>
                <a:gd name="adj" fmla="val 32889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71450" h="1079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sp>
        <p:nvSpPr>
          <p:cNvPr id="69" name="Abgerundetes Rechteck 68"/>
          <p:cNvSpPr/>
          <p:nvPr/>
        </p:nvSpPr>
        <p:spPr>
          <a:xfrm>
            <a:off x="6915160" y="1164409"/>
            <a:ext cx="371484" cy="371484"/>
          </a:xfrm>
          <a:prstGeom prst="roundRect">
            <a:avLst>
              <a:gd name="adj" fmla="val 28616"/>
            </a:avLst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146050" h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101600"/>
            </a:sp3d>
          </a:bodyPr>
          <a:lstStyle/>
          <a:p>
            <a:pPr algn="ctr"/>
            <a:endParaRPr lang="de-DE" sz="7200" dirty="0"/>
          </a:p>
        </p:txBody>
      </p:sp>
      <p:grpSp>
        <p:nvGrpSpPr>
          <p:cNvPr id="70" name="Gruppieren 69"/>
          <p:cNvGrpSpPr/>
          <p:nvPr/>
        </p:nvGrpSpPr>
        <p:grpSpPr>
          <a:xfrm rot="16200000">
            <a:off x="6657996" y="4824904"/>
            <a:ext cx="914400" cy="371484"/>
            <a:chOff x="3857620" y="1271566"/>
            <a:chExt cx="914400" cy="371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" name="Abgerundetes Rechteck 70"/>
            <p:cNvSpPr/>
            <p:nvPr/>
          </p:nvSpPr>
          <p:spPr>
            <a:xfrm>
              <a:off x="3857620" y="1271566"/>
              <a:ext cx="914400" cy="37148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4224820" y="1367308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softEdge">
              <a:bevelT w="54000" h="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82550" h="101600"/>
              </a:sp3d>
            </a:bodyPr>
            <a:lstStyle/>
            <a:p>
              <a:pPr algn="ctr"/>
              <a:endParaRPr lang="de-DE" sz="7200" dirty="0"/>
            </a:p>
          </p:txBody>
        </p:sp>
      </p:grpSp>
      <p:sp>
        <p:nvSpPr>
          <p:cNvPr id="73" name="Gleichschenkliges Dreieck 72"/>
          <p:cNvSpPr/>
          <p:nvPr/>
        </p:nvSpPr>
        <p:spPr>
          <a:xfrm>
            <a:off x="4229104" y="3480754"/>
            <a:ext cx="753075" cy="662625"/>
          </a:xfrm>
          <a:prstGeom prst="triangle">
            <a:avLst>
              <a:gd name="adj" fmla="val 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79400" h="1333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101600"/>
            </a:sp3d>
          </a:bodyPr>
          <a:lstStyle/>
          <a:p>
            <a:pPr algn="ctr"/>
            <a:endParaRPr lang="de-DE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75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Marlett</vt:lpstr>
      <vt:lpstr>Wingdings</vt:lpstr>
      <vt:lpstr>blank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oe</dc:creator>
  <cp:lastModifiedBy>Tuhls</cp:lastModifiedBy>
  <cp:revision>16</cp:revision>
  <dcterms:created xsi:type="dcterms:W3CDTF">2008-03-23T12:43:42Z</dcterms:created>
  <dcterms:modified xsi:type="dcterms:W3CDTF">2014-07-27T15:02:09Z</dcterms:modified>
</cp:coreProperties>
</file>