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custShowLst>
    <p:custShow name="1" id="0">
      <p:sldLst>
        <p:sld r:id="rId4"/>
        <p:sld r:id="rId5"/>
        <p:sld r:id="rId6"/>
      </p:sldLst>
    </p:custShow>
    <p:custShow name="2" id="1">
      <p:sldLst>
        <p:sld r:id="rId7"/>
        <p:sld r:id="rId8"/>
        <p:sld r:id="rId9"/>
      </p:sldLst>
    </p:custShow>
    <p:custShow name="3" id="2">
      <p:sldLst>
        <p:sld r:id="rId10"/>
        <p:sld r:id="rId11"/>
        <p:sld r:id="rId12"/>
      </p:sldLst>
    </p:custShow>
    <p:custShow name="4" id="3">
      <p:sldLst>
        <p:sld r:id="rId13"/>
        <p:sld r:id="rId14"/>
        <p:sld r:id="rId15"/>
      </p:sldLst>
    </p:custShow>
  </p:custShow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D098-8C27-4041-9965-442DB2A7BDBB}" type="datetimeFigureOut">
              <a:rPr lang="de-DE" smtClean="0"/>
              <a:t>17.01.2016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8B6-046C-43A7-AB6E-6FF9ECE47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46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D098-8C27-4041-9965-442DB2A7BDBB}" type="datetimeFigureOut">
              <a:rPr lang="de-DE" smtClean="0"/>
              <a:t>17.01.2016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8B6-046C-43A7-AB6E-6FF9ECE47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11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D098-8C27-4041-9965-442DB2A7BDBB}" type="datetimeFigureOut">
              <a:rPr lang="de-DE" smtClean="0"/>
              <a:t>17.01.2016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8B6-046C-43A7-AB6E-6FF9ECE47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11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D098-8C27-4041-9965-442DB2A7BDBB}" type="datetimeFigureOut">
              <a:rPr lang="de-DE" smtClean="0"/>
              <a:t>17.01.2016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8B6-046C-43A7-AB6E-6FF9ECE47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85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D098-8C27-4041-9965-442DB2A7BDBB}" type="datetimeFigureOut">
              <a:rPr lang="de-DE" smtClean="0"/>
              <a:t>17.01.2016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8B6-046C-43A7-AB6E-6FF9ECE47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48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D098-8C27-4041-9965-442DB2A7BDBB}" type="datetimeFigureOut">
              <a:rPr lang="de-DE" smtClean="0"/>
              <a:t>17.01.2016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8B6-046C-43A7-AB6E-6FF9ECE47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092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D098-8C27-4041-9965-442DB2A7BDBB}" type="datetimeFigureOut">
              <a:rPr lang="de-DE" smtClean="0"/>
              <a:t>17.01.2016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8B6-046C-43A7-AB6E-6FF9ECE47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21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D098-8C27-4041-9965-442DB2A7BDBB}" type="datetimeFigureOut">
              <a:rPr lang="de-DE" smtClean="0"/>
              <a:t>17.01.2016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8B6-046C-43A7-AB6E-6FF9ECE47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8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D098-8C27-4041-9965-442DB2A7BDBB}" type="datetimeFigureOut">
              <a:rPr lang="de-DE" smtClean="0"/>
              <a:t>17.01.2016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8B6-046C-43A7-AB6E-6FF9ECE47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76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D098-8C27-4041-9965-442DB2A7BDBB}" type="datetimeFigureOut">
              <a:rPr lang="de-DE" smtClean="0"/>
              <a:t>17.01.2016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8B6-046C-43A7-AB6E-6FF9ECE47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1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D098-8C27-4041-9965-442DB2A7BDBB}" type="datetimeFigureOut">
              <a:rPr lang="de-DE" smtClean="0"/>
              <a:t>17.01.2016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8B6-046C-43A7-AB6E-6FF9ECE47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15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3D098-8C27-4041-9965-442DB2A7BDBB}" type="datetimeFigureOut">
              <a:rPr lang="de-DE" smtClean="0"/>
              <a:t>17.01.2016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618B6-046C-43A7-AB6E-6FF9ECE47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50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934076" y="0"/>
            <a:ext cx="6257924" cy="6858000"/>
          </a:xfrm>
          <a:prstGeom prst="rect">
            <a:avLst/>
          </a:prstGeom>
          <a:blipFill dpi="0" rotWithShape="1"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Ecken des Rechtecks auf der gleichen Seite schneiden 4"/>
          <p:cNvSpPr/>
          <p:nvPr/>
        </p:nvSpPr>
        <p:spPr>
          <a:xfrm>
            <a:off x="7677151" y="2009775"/>
            <a:ext cx="3381375" cy="1657350"/>
          </a:xfrm>
          <a:prstGeom prst="snip2SameRect">
            <a:avLst>
              <a:gd name="adj1" fmla="val 9196"/>
              <a:gd name="adj2" fmla="val 10345"/>
            </a:avLst>
          </a:prstGeom>
          <a:ln w="98425" cmpd="tri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Interaktives Fotoalbum</a:t>
            </a:r>
            <a:endParaRPr lang="de-DE" sz="28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6" name="Ecken des Rechtecks auf der gleichen Seite schneiden 5"/>
          <p:cNvSpPr/>
          <p:nvPr/>
        </p:nvSpPr>
        <p:spPr>
          <a:xfrm>
            <a:off x="7677151" y="4433887"/>
            <a:ext cx="3381375" cy="1657350"/>
          </a:xfrm>
          <a:prstGeom prst="snip2SameRect">
            <a:avLst>
              <a:gd name="adj1" fmla="val 9196"/>
              <a:gd name="adj2" fmla="val 10345"/>
            </a:avLst>
          </a:prstGeom>
          <a:ln w="98425" cmpd="tri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Klicken Sie in den Albumseiten auf das Bild, das Sie vergrößert sehen möchten. Klicken Sie erneut, um es wieder zu verkleinern.</a:t>
            </a:r>
            <a:endParaRPr lang="de-DE" sz="1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6" name="Picture 2" descr="Icon Morph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97" y="5728493"/>
            <a:ext cx="724059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312766" y="5952736"/>
            <a:ext cx="434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Demonstration der PowerPoint-Morph-Folienübergänge</a:t>
            </a:r>
            <a:endParaRPr lang="de-DE" sz="1200" dirty="0">
              <a:solidFill>
                <a:schemeClr val="bg1">
                  <a:lumMod val="6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10797" y="1149456"/>
            <a:ext cx="50058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Um die Effekte dieser Präsentation richtig wiederzugeben, benötigen Sie ein installiertes </a:t>
            </a:r>
            <a:r>
              <a:rPr lang="en-US" dirty="0">
                <a:solidFill>
                  <a:srgbClr val="FF0000"/>
                </a:solidFill>
              </a:rPr>
              <a:t>PowerPoint 365 </a:t>
            </a:r>
            <a:r>
              <a:rPr lang="de-DE" i="1" dirty="0" smtClean="0">
                <a:solidFill>
                  <a:srgbClr val="FF0000"/>
                </a:solidFill>
              </a:rPr>
              <a:t>mindestens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Build 16.0.6366.2025</a:t>
            </a:r>
            <a:r>
              <a:rPr lang="de-DE" dirty="0">
                <a:solidFill>
                  <a:srgbClr val="FF0000"/>
                </a:solidFill>
              </a:rPr>
              <a:t>!</a:t>
            </a:r>
          </a:p>
          <a:p>
            <a:r>
              <a:rPr lang="de-DE" dirty="0">
                <a:solidFill>
                  <a:srgbClr val="FF0000"/>
                </a:solidFill>
              </a:rPr>
              <a:t>In allen anderen Versionen werden die Morph-Effekte durch </a:t>
            </a:r>
            <a:r>
              <a:rPr lang="de-DE" dirty="0" smtClean="0">
                <a:solidFill>
                  <a:srgbClr val="FF0000"/>
                </a:solidFill>
              </a:rPr>
              <a:t>bloßes </a:t>
            </a:r>
            <a:r>
              <a:rPr lang="de-DE" dirty="0">
                <a:solidFill>
                  <a:srgbClr val="FF0000"/>
                </a:solidFill>
              </a:rPr>
              <a:t>Überblenden substituiert.</a:t>
            </a:r>
          </a:p>
        </p:txBody>
      </p:sp>
    </p:spTree>
    <p:extLst>
      <p:ext uri="{BB962C8B-B14F-4D97-AF65-F5344CB8AC3E}">
        <p14:creationId xmlns:p14="http://schemas.microsoft.com/office/powerpoint/2010/main" val="1026467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erader Verbinder 25"/>
          <p:cNvCxnSpPr/>
          <p:nvPr/>
        </p:nvCxnSpPr>
        <p:spPr>
          <a:xfrm>
            <a:off x="47625" y="0"/>
            <a:ext cx="0" cy="6858001"/>
          </a:xfrm>
          <a:prstGeom prst="line">
            <a:avLst/>
          </a:prstGeom>
          <a:ln w="79375" cmpd="tri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12115800" y="0"/>
            <a:ext cx="0" cy="6858001"/>
          </a:xfrm>
          <a:prstGeom prst="line">
            <a:avLst/>
          </a:prstGeom>
          <a:ln w="79375" cmpd="tri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r="104" b="25000"/>
          <a:stretch/>
        </p:blipFill>
        <p:spPr>
          <a:xfrm>
            <a:off x="647699" y="3923098"/>
            <a:ext cx="4606933" cy="25914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23334" r="-104" b="1666"/>
          <a:stretch/>
        </p:blipFill>
        <p:spPr>
          <a:xfrm>
            <a:off x="647699" y="590550"/>
            <a:ext cx="4608000" cy="2592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6024563" y="1"/>
            <a:ext cx="142875" cy="6858000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5000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 rot="2700000">
            <a:off x="6667500" y="300990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2700000">
            <a:off x="10986563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18900000" flipH="1">
            <a:off x="6667500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 rot="18900000" flipH="1">
            <a:off x="10986563" y="300990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 rot="2700000">
            <a:off x="357713" y="300990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 rot="2700000">
            <a:off x="4676776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 rot="18900000" flipH="1">
            <a:off x="357713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 rot="18900000" flipH="1">
            <a:off x="4676776" y="300990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t="25178" r="-207" b="-178"/>
          <a:stretch/>
        </p:blipFill>
        <p:spPr>
          <a:xfrm>
            <a:off x="6933672" y="3922507"/>
            <a:ext cx="4607984" cy="2591991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 rot="2700000">
            <a:off x="6667499" y="634365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 rot="2700000">
            <a:off x="10986562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 rot="18900000" flipH="1">
            <a:off x="6667499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 rot="18900000" flipH="1">
            <a:off x="10986562" y="634365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 rot="2700000">
            <a:off x="357712" y="634365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 rot="2700000">
            <a:off x="4676775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 rot="18900000" flipH="1">
            <a:off x="357712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 rot="18900000" flipH="1">
            <a:off x="4676775" y="634365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" b="24617"/>
          <a:stretch/>
        </p:blipFill>
        <p:spPr>
          <a:xfrm>
            <a:off x="-16004" y="-9002"/>
            <a:ext cx="12208004" cy="68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2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r="104" b="25000"/>
          <a:stretch/>
        </p:blipFill>
        <p:spPr>
          <a:xfrm>
            <a:off x="647699" y="3923098"/>
            <a:ext cx="4606933" cy="25914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23334" r="-104" b="1666"/>
          <a:stretch/>
        </p:blipFill>
        <p:spPr>
          <a:xfrm>
            <a:off x="647699" y="590550"/>
            <a:ext cx="4608000" cy="2592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6024563" y="1"/>
            <a:ext cx="142875" cy="6858000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5000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 rot="2700000">
            <a:off x="6667500" y="300990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2700000">
            <a:off x="10986563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18900000" flipH="1">
            <a:off x="6667500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 rot="18900000" flipH="1">
            <a:off x="10986563" y="300990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 rot="2700000">
            <a:off x="357713" y="300990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 rot="2700000">
            <a:off x="4676776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 rot="18900000" flipH="1">
            <a:off x="357713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 rot="18900000" flipH="1">
            <a:off x="4676776" y="300990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t="25178" r="-207" b="-178"/>
          <a:stretch/>
        </p:blipFill>
        <p:spPr>
          <a:xfrm>
            <a:off x="6933672" y="3922507"/>
            <a:ext cx="4607984" cy="2591991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 rot="2700000">
            <a:off x="6667499" y="634365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 rot="2700000">
            <a:off x="10986562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 rot="18900000" flipH="1">
            <a:off x="6667499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 rot="18900000" flipH="1">
            <a:off x="10986562" y="634365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 rot="2700000">
            <a:off x="357712" y="634365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 rot="2700000">
            <a:off x="4676775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 rot="18900000" flipH="1">
            <a:off x="357712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 rot="18900000" flipH="1">
            <a:off x="4676775" y="634365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" b="24617"/>
          <a:stretch/>
        </p:blipFill>
        <p:spPr>
          <a:xfrm>
            <a:off x="6933672" y="588910"/>
            <a:ext cx="4611696" cy="2594079"/>
          </a:xfrm>
          <a:prstGeom prst="rect">
            <a:avLst/>
          </a:prstGeom>
        </p:spPr>
      </p:pic>
      <p:cxnSp>
        <p:nvCxnSpPr>
          <p:cNvPr id="26" name="Gerader Verbinder 25"/>
          <p:cNvCxnSpPr/>
          <p:nvPr/>
        </p:nvCxnSpPr>
        <p:spPr>
          <a:xfrm>
            <a:off x="47625" y="0"/>
            <a:ext cx="0" cy="6858001"/>
          </a:xfrm>
          <a:prstGeom prst="line">
            <a:avLst/>
          </a:prstGeom>
          <a:ln w="79375" cmpd="tri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12115800" y="0"/>
            <a:ext cx="0" cy="6858001"/>
          </a:xfrm>
          <a:prstGeom prst="line">
            <a:avLst/>
          </a:prstGeom>
          <a:ln w="79375" cmpd="tri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250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" b="24617"/>
          <a:stretch/>
        </p:blipFill>
        <p:spPr>
          <a:xfrm>
            <a:off x="6933672" y="588910"/>
            <a:ext cx="4611696" cy="2594079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r="104" b="25000"/>
          <a:stretch/>
        </p:blipFill>
        <p:spPr>
          <a:xfrm>
            <a:off x="647699" y="3923098"/>
            <a:ext cx="4606933" cy="25914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23334" r="-104" b="1666"/>
          <a:stretch/>
        </p:blipFill>
        <p:spPr>
          <a:xfrm>
            <a:off x="647699" y="590550"/>
            <a:ext cx="4608000" cy="2592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6024563" y="1"/>
            <a:ext cx="142875" cy="6858000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5000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 rot="2700000">
            <a:off x="6667500" y="300990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2700000">
            <a:off x="10986563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18900000" flipH="1">
            <a:off x="6667500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 rot="18900000" flipH="1">
            <a:off x="10986563" y="300990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 rot="2700000">
            <a:off x="357713" y="300990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 rot="2700000">
            <a:off x="4676776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 rot="18900000" flipH="1">
            <a:off x="357713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 rot="18900000" flipH="1">
            <a:off x="4676776" y="300990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 rot="2700000">
            <a:off x="6667499" y="634365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 rot="2700000">
            <a:off x="10986562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 rot="18900000" flipH="1">
            <a:off x="6667499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 rot="18900000" flipH="1">
            <a:off x="10986562" y="634365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 rot="2700000">
            <a:off x="357712" y="634365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 rot="2700000">
            <a:off x="4676775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 rot="18900000" flipH="1">
            <a:off x="357712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 rot="18900000" flipH="1">
            <a:off x="4676775" y="634365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t="25178" r="-207" b="-178"/>
          <a:stretch/>
        </p:blipFill>
        <p:spPr>
          <a:xfrm>
            <a:off x="6933672" y="3922507"/>
            <a:ext cx="4607984" cy="2591991"/>
          </a:xfrm>
          <a:prstGeom prst="rect">
            <a:avLst/>
          </a:prstGeom>
        </p:spPr>
      </p:pic>
      <p:cxnSp>
        <p:nvCxnSpPr>
          <p:cNvPr id="26" name="Gerader Verbinder 25"/>
          <p:cNvCxnSpPr/>
          <p:nvPr/>
        </p:nvCxnSpPr>
        <p:spPr>
          <a:xfrm>
            <a:off x="47625" y="0"/>
            <a:ext cx="0" cy="6858001"/>
          </a:xfrm>
          <a:prstGeom prst="line">
            <a:avLst/>
          </a:prstGeom>
          <a:ln w="79375" cmpd="tri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12115800" y="0"/>
            <a:ext cx="0" cy="6858001"/>
          </a:xfrm>
          <a:prstGeom prst="line">
            <a:avLst/>
          </a:prstGeom>
          <a:ln w="79375" cmpd="tri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45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erader Verbinder 25"/>
          <p:cNvCxnSpPr/>
          <p:nvPr/>
        </p:nvCxnSpPr>
        <p:spPr>
          <a:xfrm>
            <a:off x="47625" y="0"/>
            <a:ext cx="0" cy="6858001"/>
          </a:xfrm>
          <a:prstGeom prst="line">
            <a:avLst/>
          </a:prstGeom>
          <a:ln w="79375" cmpd="tri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12115800" y="0"/>
            <a:ext cx="0" cy="6858001"/>
          </a:xfrm>
          <a:prstGeom prst="line">
            <a:avLst/>
          </a:prstGeom>
          <a:ln w="79375" cmpd="tri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" b="24617"/>
          <a:stretch/>
        </p:blipFill>
        <p:spPr>
          <a:xfrm>
            <a:off x="6933672" y="588910"/>
            <a:ext cx="4611696" cy="2594079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r="104" b="25000"/>
          <a:stretch/>
        </p:blipFill>
        <p:spPr>
          <a:xfrm>
            <a:off x="647699" y="3923098"/>
            <a:ext cx="4606933" cy="25914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23334" r="-104" b="1666"/>
          <a:stretch/>
        </p:blipFill>
        <p:spPr>
          <a:xfrm>
            <a:off x="647699" y="590550"/>
            <a:ext cx="4608000" cy="2592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6024563" y="1"/>
            <a:ext cx="142875" cy="6858000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5000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 rot="2700000">
            <a:off x="6667500" y="300990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2700000">
            <a:off x="10986563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18900000" flipH="1">
            <a:off x="6667500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 rot="18900000" flipH="1">
            <a:off x="10986563" y="300990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 rot="2700000">
            <a:off x="357713" y="300990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 rot="2700000">
            <a:off x="4676776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 rot="18900000" flipH="1">
            <a:off x="357713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 rot="18900000" flipH="1">
            <a:off x="4676776" y="300990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 rot="2700000">
            <a:off x="6667499" y="634365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 rot="2700000">
            <a:off x="10986562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 rot="18900000" flipH="1">
            <a:off x="6667499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 rot="18900000" flipH="1">
            <a:off x="10986562" y="634365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 rot="2700000">
            <a:off x="357712" y="634365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 rot="2700000">
            <a:off x="4676775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 rot="18900000" flipH="1">
            <a:off x="357712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 rot="18900000" flipH="1">
            <a:off x="4676775" y="634365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t="25178" r="-207" b="-17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52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" b="24617"/>
          <a:stretch/>
        </p:blipFill>
        <p:spPr>
          <a:xfrm>
            <a:off x="6933672" y="588910"/>
            <a:ext cx="4611696" cy="2594079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r="104" b="25000"/>
          <a:stretch/>
        </p:blipFill>
        <p:spPr>
          <a:xfrm>
            <a:off x="647699" y="3923098"/>
            <a:ext cx="4606933" cy="25914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23334" r="-104" b="1666"/>
          <a:stretch/>
        </p:blipFill>
        <p:spPr>
          <a:xfrm>
            <a:off x="647699" y="590550"/>
            <a:ext cx="4608000" cy="2592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6024563" y="1"/>
            <a:ext cx="142875" cy="6858000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5000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 rot="2700000">
            <a:off x="6667500" y="300990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2700000">
            <a:off x="10986563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18900000" flipH="1">
            <a:off x="6667500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 rot="18900000" flipH="1">
            <a:off x="10986563" y="300990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 rot="2700000">
            <a:off x="357713" y="300990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 rot="2700000">
            <a:off x="4676776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 rot="18900000" flipH="1">
            <a:off x="357713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 rot="18900000" flipH="1">
            <a:off x="4676776" y="300990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 rot="2700000">
            <a:off x="6667499" y="634365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 rot="2700000">
            <a:off x="10986562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 rot="18900000" flipH="1">
            <a:off x="6667499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 rot="18900000" flipH="1">
            <a:off x="10986562" y="634365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 rot="2700000">
            <a:off x="357712" y="634365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 rot="2700000">
            <a:off x="4676775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 rot="18900000" flipH="1">
            <a:off x="357712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 rot="18900000" flipH="1">
            <a:off x="4676775" y="634365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t="25178" r="-207" b="-178"/>
          <a:stretch/>
        </p:blipFill>
        <p:spPr>
          <a:xfrm>
            <a:off x="6933672" y="3922507"/>
            <a:ext cx="4607984" cy="2591991"/>
          </a:xfrm>
          <a:prstGeom prst="rect">
            <a:avLst/>
          </a:prstGeom>
        </p:spPr>
      </p:pic>
      <p:cxnSp>
        <p:nvCxnSpPr>
          <p:cNvPr id="26" name="Gerader Verbinder 25"/>
          <p:cNvCxnSpPr/>
          <p:nvPr/>
        </p:nvCxnSpPr>
        <p:spPr>
          <a:xfrm>
            <a:off x="47625" y="0"/>
            <a:ext cx="0" cy="6858001"/>
          </a:xfrm>
          <a:prstGeom prst="line">
            <a:avLst/>
          </a:prstGeom>
          <a:ln w="79375" cmpd="tri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12115800" y="0"/>
            <a:ext cx="0" cy="6858001"/>
          </a:xfrm>
          <a:prstGeom prst="line">
            <a:avLst/>
          </a:prstGeom>
          <a:ln w="79375" cmpd="tri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453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hlinkClick r:id="" action="ppaction://hlinkshowjump?jump=firstslide"/>
          </p:cNvPr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6024563" y="1"/>
            <a:ext cx="142875" cy="6858000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5000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hlinkClick r:id="" action="ppaction://customshow?id=0&amp;return=tru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23334" r="-104" b="1666"/>
          <a:stretch/>
        </p:blipFill>
        <p:spPr>
          <a:xfrm>
            <a:off x="647699" y="590550"/>
            <a:ext cx="4608000" cy="2592000"/>
          </a:xfrm>
          <a:prstGeom prst="rect">
            <a:avLst/>
          </a:prstGeom>
        </p:spPr>
      </p:pic>
      <p:pic>
        <p:nvPicPr>
          <p:cNvPr id="24" name="Grafik 23">
            <a:hlinkClick r:id="" action="ppaction://customshow?id=2&amp;return=true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" b="24617"/>
          <a:stretch/>
        </p:blipFill>
        <p:spPr>
          <a:xfrm>
            <a:off x="6933672" y="588910"/>
            <a:ext cx="4611696" cy="259407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 rot="2700000">
            <a:off x="6667500" y="300990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2700000">
            <a:off x="10986563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18900000" flipH="1">
            <a:off x="6667500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 rot="18900000" flipH="1">
            <a:off x="10986563" y="300990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 rot="2700000">
            <a:off x="357713" y="300990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 rot="2700000">
            <a:off x="4676776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 rot="18900000" flipH="1">
            <a:off x="357713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 rot="18900000" flipH="1">
            <a:off x="4676776" y="300990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>
            <a:hlinkClick r:id="" action="ppaction://customshow?id=3&amp;return=tru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t="25178" r="-207" b="-178"/>
          <a:stretch/>
        </p:blipFill>
        <p:spPr>
          <a:xfrm>
            <a:off x="6933672" y="3922507"/>
            <a:ext cx="4607984" cy="2591991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 rot="2700000">
            <a:off x="6667499" y="634365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 rot="2700000">
            <a:off x="10986562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 rot="18900000" flipH="1">
            <a:off x="6667499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 rot="18900000" flipH="1">
            <a:off x="10986562" y="634365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>
            <a:hlinkClick r:id="" action="ppaction://customshow?id=1&amp;return=true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r="104" b="25000"/>
          <a:stretch/>
        </p:blipFill>
        <p:spPr>
          <a:xfrm>
            <a:off x="647699" y="3923098"/>
            <a:ext cx="4606933" cy="2591400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 rot="2700000">
            <a:off x="357712" y="634365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 rot="2700000">
            <a:off x="4676775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 rot="18900000" flipH="1">
            <a:off x="357712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 rot="18900000" flipH="1">
            <a:off x="4676775" y="634365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r Verbinder 5"/>
          <p:cNvCxnSpPr/>
          <p:nvPr/>
        </p:nvCxnSpPr>
        <p:spPr>
          <a:xfrm>
            <a:off x="47625" y="0"/>
            <a:ext cx="0" cy="6858001"/>
          </a:xfrm>
          <a:prstGeom prst="line">
            <a:avLst/>
          </a:prstGeom>
          <a:ln w="79375" cmpd="tri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>
            <a:off x="12115800" y="0"/>
            <a:ext cx="0" cy="6858001"/>
          </a:xfrm>
          <a:prstGeom prst="line">
            <a:avLst/>
          </a:prstGeom>
          <a:ln w="79375" cmpd="tri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116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024563" y="1"/>
            <a:ext cx="142875" cy="6858000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5000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" b="24617"/>
          <a:stretch/>
        </p:blipFill>
        <p:spPr>
          <a:xfrm>
            <a:off x="6933672" y="588910"/>
            <a:ext cx="4611696" cy="259407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 rot="2700000">
            <a:off x="6667500" y="300990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2700000">
            <a:off x="10986563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18900000" flipH="1">
            <a:off x="6667500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 rot="18900000" flipH="1">
            <a:off x="10986563" y="300990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 rot="2700000">
            <a:off x="357713" y="300990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 rot="2700000">
            <a:off x="4676776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 rot="18900000" flipH="1">
            <a:off x="357713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 rot="18900000" flipH="1">
            <a:off x="4676776" y="300990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t="25178" r="-207" b="-178"/>
          <a:stretch/>
        </p:blipFill>
        <p:spPr>
          <a:xfrm>
            <a:off x="6933672" y="3922507"/>
            <a:ext cx="4607984" cy="2591991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 rot="2700000">
            <a:off x="6667499" y="634365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 rot="2700000">
            <a:off x="10986562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 rot="18900000" flipH="1">
            <a:off x="6667499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 rot="18900000" flipH="1">
            <a:off x="10986562" y="634365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r="104" b="25000"/>
          <a:stretch/>
        </p:blipFill>
        <p:spPr>
          <a:xfrm>
            <a:off x="647699" y="3923098"/>
            <a:ext cx="4606933" cy="2591400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 rot="2700000">
            <a:off x="357712" y="634365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 rot="2700000">
            <a:off x="4676775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 rot="18900000" flipH="1">
            <a:off x="357712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 rot="18900000" flipH="1">
            <a:off x="4676775" y="634365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23334" r="-104" b="1666"/>
          <a:stretch/>
        </p:blipFill>
        <p:spPr>
          <a:xfrm>
            <a:off x="647699" y="590550"/>
            <a:ext cx="4608000" cy="2592000"/>
          </a:xfrm>
          <a:prstGeom prst="rect">
            <a:avLst/>
          </a:prstGeom>
        </p:spPr>
      </p:pic>
      <p:cxnSp>
        <p:nvCxnSpPr>
          <p:cNvPr id="26" name="Gerader Verbinder 25"/>
          <p:cNvCxnSpPr/>
          <p:nvPr/>
        </p:nvCxnSpPr>
        <p:spPr>
          <a:xfrm>
            <a:off x="47625" y="0"/>
            <a:ext cx="0" cy="6858001"/>
          </a:xfrm>
          <a:prstGeom prst="line">
            <a:avLst/>
          </a:prstGeom>
          <a:ln w="79375" cmpd="tri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12115800" y="0"/>
            <a:ext cx="0" cy="6858001"/>
          </a:xfrm>
          <a:prstGeom prst="line">
            <a:avLst/>
          </a:prstGeom>
          <a:ln w="79375" cmpd="tri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1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erader Verbinder 25"/>
          <p:cNvCxnSpPr/>
          <p:nvPr/>
        </p:nvCxnSpPr>
        <p:spPr>
          <a:xfrm>
            <a:off x="47625" y="0"/>
            <a:ext cx="0" cy="6858001"/>
          </a:xfrm>
          <a:prstGeom prst="line">
            <a:avLst/>
          </a:prstGeom>
          <a:ln w="79375" cmpd="tri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12115800" y="0"/>
            <a:ext cx="0" cy="6858001"/>
          </a:xfrm>
          <a:prstGeom prst="line">
            <a:avLst/>
          </a:prstGeom>
          <a:ln w="79375" cmpd="tri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6024563" y="1"/>
            <a:ext cx="142875" cy="6858000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5000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" b="24617"/>
          <a:stretch/>
        </p:blipFill>
        <p:spPr>
          <a:xfrm>
            <a:off x="6933672" y="588910"/>
            <a:ext cx="4611696" cy="259407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 rot="2700000">
            <a:off x="6667500" y="300990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2700000">
            <a:off x="10986563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18900000" flipH="1">
            <a:off x="6667500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 rot="18900000" flipH="1">
            <a:off x="10986563" y="300990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 rot="2700000">
            <a:off x="357713" y="300990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 rot="2700000">
            <a:off x="4676776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 rot="18900000" flipH="1">
            <a:off x="357713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 rot="18900000" flipH="1">
            <a:off x="4676776" y="300990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t="25178" r="-207" b="-178"/>
          <a:stretch/>
        </p:blipFill>
        <p:spPr>
          <a:xfrm>
            <a:off x="6933672" y="3922507"/>
            <a:ext cx="4607984" cy="2591991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 rot="2700000">
            <a:off x="6667499" y="634365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 rot="2700000">
            <a:off x="10986562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 rot="18900000" flipH="1">
            <a:off x="6667499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 rot="18900000" flipH="1">
            <a:off x="10986562" y="634365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r="104" b="25000"/>
          <a:stretch/>
        </p:blipFill>
        <p:spPr>
          <a:xfrm>
            <a:off x="647699" y="3923098"/>
            <a:ext cx="4606933" cy="2591400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 rot="2700000">
            <a:off x="357712" y="634365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 rot="2700000">
            <a:off x="4676775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 rot="18900000" flipH="1">
            <a:off x="357712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 rot="18900000" flipH="1">
            <a:off x="4676775" y="634365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23334" r="-104" b="1666"/>
          <a:stretch/>
        </p:blipFill>
        <p:spPr>
          <a:xfrm>
            <a:off x="34609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65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024563" y="1"/>
            <a:ext cx="142875" cy="6858000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5000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" b="24617"/>
          <a:stretch/>
        </p:blipFill>
        <p:spPr>
          <a:xfrm>
            <a:off x="6933672" y="588910"/>
            <a:ext cx="4611696" cy="259407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 rot="2700000">
            <a:off x="6667500" y="300990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2700000">
            <a:off x="10986563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18900000" flipH="1">
            <a:off x="6667500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 rot="18900000" flipH="1">
            <a:off x="10986563" y="300990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 rot="2700000">
            <a:off x="357713" y="300990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 rot="2700000">
            <a:off x="4676776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 rot="18900000" flipH="1">
            <a:off x="357713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 rot="18900000" flipH="1">
            <a:off x="4676776" y="300990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t="25178" r="-207" b="-178"/>
          <a:stretch/>
        </p:blipFill>
        <p:spPr>
          <a:xfrm>
            <a:off x="6933672" y="3922507"/>
            <a:ext cx="4607984" cy="2591991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 rot="2700000">
            <a:off x="6667499" y="634365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 rot="2700000">
            <a:off x="10986562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 rot="18900000" flipH="1">
            <a:off x="6667499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 rot="18900000" flipH="1">
            <a:off x="10986562" y="634365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r="104" b="25000"/>
          <a:stretch/>
        </p:blipFill>
        <p:spPr>
          <a:xfrm>
            <a:off x="647699" y="3923098"/>
            <a:ext cx="4606933" cy="2591400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 rot="2700000">
            <a:off x="357712" y="634365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 rot="2700000">
            <a:off x="4676775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 rot="18900000" flipH="1">
            <a:off x="357712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 rot="18900000" flipH="1">
            <a:off x="4676775" y="634365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23334" r="-104" b="1666"/>
          <a:stretch/>
        </p:blipFill>
        <p:spPr>
          <a:xfrm>
            <a:off x="647699" y="590550"/>
            <a:ext cx="4608000" cy="2592000"/>
          </a:xfrm>
          <a:prstGeom prst="rect">
            <a:avLst/>
          </a:prstGeom>
        </p:spPr>
      </p:pic>
      <p:cxnSp>
        <p:nvCxnSpPr>
          <p:cNvPr id="26" name="Gerader Verbinder 25"/>
          <p:cNvCxnSpPr/>
          <p:nvPr/>
        </p:nvCxnSpPr>
        <p:spPr>
          <a:xfrm>
            <a:off x="47625" y="0"/>
            <a:ext cx="0" cy="6858001"/>
          </a:xfrm>
          <a:prstGeom prst="line">
            <a:avLst/>
          </a:prstGeom>
          <a:ln w="79375" cmpd="tri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12115800" y="0"/>
            <a:ext cx="0" cy="6858001"/>
          </a:xfrm>
          <a:prstGeom prst="line">
            <a:avLst/>
          </a:prstGeom>
          <a:ln w="79375" cmpd="tri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149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23334" r="-104" b="1666"/>
          <a:stretch/>
        </p:blipFill>
        <p:spPr>
          <a:xfrm>
            <a:off x="647699" y="590550"/>
            <a:ext cx="4608000" cy="2592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6024563" y="1"/>
            <a:ext cx="142875" cy="6858000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5000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" b="24617"/>
          <a:stretch/>
        </p:blipFill>
        <p:spPr>
          <a:xfrm>
            <a:off x="6933672" y="588910"/>
            <a:ext cx="4611696" cy="259407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 rot="2700000">
            <a:off x="6667500" y="300990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2700000">
            <a:off x="10986563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18900000" flipH="1">
            <a:off x="6667500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 rot="18900000" flipH="1">
            <a:off x="10986563" y="300990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 rot="2700000">
            <a:off x="357713" y="300990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 rot="2700000">
            <a:off x="4676776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 rot="18900000" flipH="1">
            <a:off x="357713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 rot="18900000" flipH="1">
            <a:off x="4676776" y="300990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t="25178" r="-207" b="-178"/>
          <a:stretch/>
        </p:blipFill>
        <p:spPr>
          <a:xfrm>
            <a:off x="6933672" y="3922507"/>
            <a:ext cx="4607984" cy="2591991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 rot="2700000">
            <a:off x="6667499" y="634365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 rot="2700000">
            <a:off x="10986562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 rot="18900000" flipH="1">
            <a:off x="6667499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 rot="18900000" flipH="1">
            <a:off x="10986562" y="634365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 rot="2700000">
            <a:off x="357712" y="634365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 rot="2700000">
            <a:off x="4676775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 rot="18900000" flipH="1">
            <a:off x="357712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 rot="18900000" flipH="1">
            <a:off x="4676775" y="634365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r="104" b="25000"/>
          <a:stretch/>
        </p:blipFill>
        <p:spPr>
          <a:xfrm>
            <a:off x="647699" y="3923098"/>
            <a:ext cx="4606933" cy="2591400"/>
          </a:xfrm>
          <a:prstGeom prst="rect">
            <a:avLst/>
          </a:prstGeom>
        </p:spPr>
      </p:pic>
      <p:cxnSp>
        <p:nvCxnSpPr>
          <p:cNvPr id="26" name="Gerader Verbinder 25"/>
          <p:cNvCxnSpPr/>
          <p:nvPr/>
        </p:nvCxnSpPr>
        <p:spPr>
          <a:xfrm>
            <a:off x="47625" y="0"/>
            <a:ext cx="0" cy="6858001"/>
          </a:xfrm>
          <a:prstGeom prst="line">
            <a:avLst/>
          </a:prstGeom>
          <a:ln w="79375" cmpd="tri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12115800" y="0"/>
            <a:ext cx="0" cy="6858001"/>
          </a:xfrm>
          <a:prstGeom prst="line">
            <a:avLst/>
          </a:prstGeom>
          <a:ln w="79375" cmpd="tri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71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erader Verbinder 25"/>
          <p:cNvCxnSpPr/>
          <p:nvPr/>
        </p:nvCxnSpPr>
        <p:spPr>
          <a:xfrm>
            <a:off x="47625" y="0"/>
            <a:ext cx="0" cy="6858001"/>
          </a:xfrm>
          <a:prstGeom prst="line">
            <a:avLst/>
          </a:prstGeom>
          <a:ln w="79375" cmpd="tri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12115800" y="0"/>
            <a:ext cx="0" cy="6858001"/>
          </a:xfrm>
          <a:prstGeom prst="line">
            <a:avLst/>
          </a:prstGeom>
          <a:ln w="79375" cmpd="tri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23334" r="-104" b="1666"/>
          <a:stretch/>
        </p:blipFill>
        <p:spPr>
          <a:xfrm>
            <a:off x="647699" y="590550"/>
            <a:ext cx="4608000" cy="2592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6024563" y="1"/>
            <a:ext cx="142875" cy="6858000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5000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" b="24617"/>
          <a:stretch/>
        </p:blipFill>
        <p:spPr>
          <a:xfrm>
            <a:off x="6933672" y="588910"/>
            <a:ext cx="4611696" cy="259407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 rot="2700000">
            <a:off x="6667500" y="300990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2700000">
            <a:off x="10986563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18900000" flipH="1">
            <a:off x="6667500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 rot="18900000" flipH="1">
            <a:off x="10986563" y="300990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 rot="2700000">
            <a:off x="357713" y="300990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 rot="2700000">
            <a:off x="4676776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 rot="18900000" flipH="1">
            <a:off x="357713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 rot="18900000" flipH="1">
            <a:off x="4676776" y="300990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t="25178" r="-207" b="-178"/>
          <a:stretch/>
        </p:blipFill>
        <p:spPr>
          <a:xfrm>
            <a:off x="6933672" y="3922507"/>
            <a:ext cx="4607984" cy="2591991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 rot="2700000">
            <a:off x="6667499" y="634365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 rot="2700000">
            <a:off x="10986562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 rot="18900000" flipH="1">
            <a:off x="6667499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 rot="18900000" flipH="1">
            <a:off x="10986562" y="634365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 rot="2700000">
            <a:off x="357712" y="634365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 rot="2700000">
            <a:off x="4676775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 rot="18900000" flipH="1">
            <a:off x="357712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 rot="18900000" flipH="1">
            <a:off x="4676775" y="634365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r="104" b="25000"/>
          <a:stretch/>
        </p:blipFill>
        <p:spPr>
          <a:xfrm>
            <a:off x="0" y="1750"/>
            <a:ext cx="12192000" cy="68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11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23334" r="-104" b="1666"/>
          <a:stretch/>
        </p:blipFill>
        <p:spPr>
          <a:xfrm>
            <a:off x="647699" y="590550"/>
            <a:ext cx="4608000" cy="2592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6024563" y="1"/>
            <a:ext cx="142875" cy="6858000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5000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" b="24617"/>
          <a:stretch/>
        </p:blipFill>
        <p:spPr>
          <a:xfrm>
            <a:off x="6933672" y="588910"/>
            <a:ext cx="4611696" cy="259407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 rot="2700000">
            <a:off x="6667500" y="300990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2700000">
            <a:off x="10986563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18900000" flipH="1">
            <a:off x="6667500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 rot="18900000" flipH="1">
            <a:off x="10986563" y="300990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 rot="2700000">
            <a:off x="357713" y="300990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 rot="2700000">
            <a:off x="4676776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 rot="18900000" flipH="1">
            <a:off x="357713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 rot="18900000" flipH="1">
            <a:off x="4676776" y="300990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t="25178" r="-207" b="-178"/>
          <a:stretch/>
        </p:blipFill>
        <p:spPr>
          <a:xfrm>
            <a:off x="6933672" y="3922507"/>
            <a:ext cx="4607984" cy="2591991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 rot="2700000">
            <a:off x="6667499" y="634365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 rot="2700000">
            <a:off x="10986562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 rot="18900000" flipH="1">
            <a:off x="6667499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 rot="18900000" flipH="1">
            <a:off x="10986562" y="634365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 rot="2700000">
            <a:off x="357712" y="634365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 rot="2700000">
            <a:off x="4676775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 rot="18900000" flipH="1">
            <a:off x="357712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 rot="18900000" flipH="1">
            <a:off x="4676775" y="634365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r="104" b="25000"/>
          <a:stretch/>
        </p:blipFill>
        <p:spPr>
          <a:xfrm>
            <a:off x="647699" y="3923098"/>
            <a:ext cx="4606933" cy="2591400"/>
          </a:xfrm>
          <a:prstGeom prst="rect">
            <a:avLst/>
          </a:prstGeom>
        </p:spPr>
      </p:pic>
      <p:cxnSp>
        <p:nvCxnSpPr>
          <p:cNvPr id="26" name="Gerader Verbinder 25"/>
          <p:cNvCxnSpPr/>
          <p:nvPr/>
        </p:nvCxnSpPr>
        <p:spPr>
          <a:xfrm>
            <a:off x="47625" y="0"/>
            <a:ext cx="0" cy="6858001"/>
          </a:xfrm>
          <a:prstGeom prst="line">
            <a:avLst/>
          </a:prstGeom>
          <a:ln w="79375" cmpd="tri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12115800" y="0"/>
            <a:ext cx="0" cy="6858001"/>
          </a:xfrm>
          <a:prstGeom prst="line">
            <a:avLst/>
          </a:prstGeom>
          <a:ln w="79375" cmpd="tri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205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r="104" b="25000"/>
          <a:stretch/>
        </p:blipFill>
        <p:spPr>
          <a:xfrm>
            <a:off x="647699" y="3923098"/>
            <a:ext cx="4606933" cy="25914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23334" r="-104" b="1666"/>
          <a:stretch/>
        </p:blipFill>
        <p:spPr>
          <a:xfrm>
            <a:off x="647699" y="590550"/>
            <a:ext cx="4608000" cy="2592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6024563" y="1"/>
            <a:ext cx="142875" cy="6858000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50000">
                <a:schemeClr val="tx1">
                  <a:lumMod val="75000"/>
                  <a:lumOff val="25000"/>
                </a:schemeClr>
              </a:gs>
              <a:gs pos="7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 rot="2700000">
            <a:off x="6667500" y="300990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rot="2700000">
            <a:off x="10986563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18900000" flipH="1">
            <a:off x="6667500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 rot="18900000" flipH="1">
            <a:off x="10986563" y="300990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 rot="2700000">
            <a:off x="357713" y="300990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 rot="2700000">
            <a:off x="4676776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 rot="18900000" flipH="1">
            <a:off x="357713" y="69532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 rot="18900000" flipH="1">
            <a:off x="4676776" y="300990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t="25178" r="-207" b="-178"/>
          <a:stretch/>
        </p:blipFill>
        <p:spPr>
          <a:xfrm>
            <a:off x="6933672" y="3922507"/>
            <a:ext cx="4607984" cy="2591991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 rot="2700000">
            <a:off x="6667499" y="634365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 rot="2700000">
            <a:off x="10986562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 rot="18900000" flipH="1">
            <a:off x="6667499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 rot="18900000" flipH="1">
            <a:off x="10986562" y="634365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 rot="2700000">
            <a:off x="357712" y="6343651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 rot="2700000">
            <a:off x="4676775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 rot="18900000" flipH="1">
            <a:off x="357712" y="4029073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 rot="18900000" flipH="1">
            <a:off x="4676775" y="6343650"/>
            <a:ext cx="828675" cy="6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" b="24617"/>
          <a:stretch/>
        </p:blipFill>
        <p:spPr>
          <a:xfrm>
            <a:off x="6933672" y="588910"/>
            <a:ext cx="4611696" cy="2594079"/>
          </a:xfrm>
          <a:prstGeom prst="rect">
            <a:avLst/>
          </a:prstGeom>
        </p:spPr>
      </p:pic>
      <p:cxnSp>
        <p:nvCxnSpPr>
          <p:cNvPr id="27" name="Gerader Verbinder 26"/>
          <p:cNvCxnSpPr/>
          <p:nvPr/>
        </p:nvCxnSpPr>
        <p:spPr>
          <a:xfrm>
            <a:off x="47625" y="0"/>
            <a:ext cx="0" cy="6858001"/>
          </a:xfrm>
          <a:prstGeom prst="line">
            <a:avLst/>
          </a:prstGeom>
          <a:ln w="79375" cmpd="tri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>
            <a:off x="12115800" y="0"/>
            <a:ext cx="0" cy="6858001"/>
          </a:xfrm>
          <a:prstGeom prst="line">
            <a:avLst/>
          </a:prstGeom>
          <a:ln w="79375" cmpd="tri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17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Breitbild</PresentationFormat>
  <Paragraphs>5</Paragraphs>
  <Slides>14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  <vt:variant>
        <vt:lpstr>Zielgruppenorientierte Präsentationen</vt:lpstr>
      </vt:variant>
      <vt:variant>
        <vt:i4>4</vt:i4>
      </vt:variant>
    </vt:vector>
  </HeadingPairs>
  <TitlesOfParts>
    <vt:vector size="24" baseType="lpstr">
      <vt:lpstr>Arial</vt:lpstr>
      <vt:lpstr>Calibri</vt:lpstr>
      <vt:lpstr>Calibri Light</vt:lpstr>
      <vt:lpstr>Segoe UI Black</vt:lpstr>
      <vt:lpstr>Segoe UI Semilight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1</vt:lpstr>
      <vt:lpstr>2</vt:lpstr>
      <vt:lpstr>3</vt:lpstr>
      <vt:lpstr>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G.O. Tuhls</dc:creator>
  <cp:lastModifiedBy>G.O. Tuhls</cp:lastModifiedBy>
  <cp:revision>14</cp:revision>
  <dcterms:created xsi:type="dcterms:W3CDTF">2016-01-05T20:09:25Z</dcterms:created>
  <dcterms:modified xsi:type="dcterms:W3CDTF">2016-01-17T22:55:07Z</dcterms:modified>
</cp:coreProperties>
</file>